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59" r:id="rId19"/>
    <p:sldId id="260" r:id="rId20"/>
    <p:sldId id="262" r:id="rId21"/>
    <p:sldId id="257" r:id="rId22"/>
    <p:sldId id="258" r:id="rId23"/>
    <p:sldId id="261" r:id="rId24"/>
    <p:sldId id="292" r:id="rId25"/>
    <p:sldId id="289" r:id="rId26"/>
    <p:sldId id="290" r:id="rId27"/>
    <p:sldId id="291" r:id="rId28"/>
    <p:sldId id="279" r:id="rId29"/>
    <p:sldId id="271" r:id="rId30"/>
    <p:sldId id="288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EE10-F0E2-437A-8D7B-6F89BBEFB759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D441-167B-4961-9647-BF128DF2F66D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72DC-AA85-4C95-BDFA-56111F2BEDAF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2E1-82F0-4B9B-82A6-7710A0689572}" type="datetime5">
              <a:rPr lang="en-GB" smtClean="0"/>
              <a:t>30-Jun-23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7B37-44FB-4CA1-9ED2-B36CE796456D}" type="datetime5">
              <a:rPr lang="en-GB" smtClean="0"/>
              <a:t>30-Jun-23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30-Jun-23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8E5-424F-4DCD-9DC1-2E0F78375B79}" type="datetime5">
              <a:rPr lang="en-GB" smtClean="0"/>
              <a:t>30-Jun-23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30-Jun-23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A089-C65B-44DB-9168-8BD0106A8F2B}" type="datetime5">
              <a:rPr lang="en-GB" smtClean="0"/>
              <a:t>30-Jun-23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AF4F840F-126E-4C16-B4D5-8BEB16EB7DF4}" type="datetime5">
              <a:rPr lang="en-GB" smtClean="0"/>
              <a:t>30-Jun-23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DYGHP: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jpg"/><Relationship Id="rId7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/>
              <a:t>DYGHP?: 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Text, Darstellung enthält.&#10;&#10;Automatisch generierte Beschreibung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8671"/>
            <a:ext cx="9906000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3D-Modellierung, PC-Spiel enthält.&#10;&#10;Automatisch generierte Beschreibung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10421"/>
            <a:ext cx="9906000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809265" y="377313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33572"/>
            <a:ext cx="9906000" cy="6124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uhwerk, Person, Cartoon enthält.&#10;&#10;Automatisch generierte Beschreibung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91410"/>
            <a:ext cx="9906000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30-Jun-23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30-Jun-23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30-Jun-23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30-Jun-23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30-Jun-23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E9633FD0-D068-76A4-C7C8-17383F50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9" y="1"/>
            <a:ext cx="10307062" cy="7289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492323" y="2629095"/>
            <a:ext cx="2070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dirty="0">
              <a:latin typeface="Carbon Regular" panose="02000506030000020003" pitchFamily="50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dirty="0">
              <a:latin typeface="Carbon Regular" panose="02000506030000020003" pitchFamily="50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dirty="0">
              <a:latin typeface="Carbon Regular" panose="02000506030000020003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2518024" y="1077845"/>
            <a:ext cx="34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8802384" y="3842535"/>
            <a:ext cx="22466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Visually, effects should orient on the woodblock print style. Make them flat (2D) and minimalistic. They should look like they could exist on a piece of paper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1964933" y="6201394"/>
            <a:ext cx="662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Reduced shape complexity, more like in the left than like in the right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400799" y="1077844"/>
            <a:ext cx="520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Muted Colors like in the wood block prints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066CC-208A-2973-A994-03E6ECCAB70F}"/>
              </a:ext>
            </a:extLst>
          </p:cNvPr>
          <p:cNvSpPr txBox="1"/>
          <p:nvPr/>
        </p:nvSpPr>
        <p:spPr>
          <a:xfrm>
            <a:off x="3022208" y="183921"/>
            <a:ext cx="614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General Environmental Effect Guidelines</a:t>
            </a:r>
            <a:endParaRPr lang="LID4096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A4E4CFAD-A00B-7FB1-2A55-BB5FF36B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1" y="0"/>
            <a:ext cx="10299798" cy="728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4231990" y="240866"/>
            <a:ext cx="372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Action Effect Guidelines</a:t>
            </a:r>
            <a:endParaRPr lang="LID4096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2823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</a:rPr>
              <a:t>Basecolor</a:t>
            </a:r>
            <a:r>
              <a:rPr lang="en-US" dirty="0">
                <a:solidFill>
                  <a:srgbClr val="FFFFFF"/>
                </a:solidFill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Maybe Shading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2823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Flipbook Animations</a:t>
            </a:r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4C837-01C0-6AC0-ABD0-A937C86EDDBC}"/>
              </a:ext>
            </a:extLst>
          </p:cNvPr>
          <p:cNvSpPr txBox="1"/>
          <p:nvPr/>
        </p:nvSpPr>
        <p:spPr>
          <a:xfrm>
            <a:off x="1684568" y="548402"/>
            <a:ext cx="2823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Keywords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0CD34-4A25-BC78-EA88-6A3AF2FCCF05}"/>
              </a:ext>
            </a:extLst>
          </p:cNvPr>
          <p:cNvSpPr txBox="1"/>
          <p:nvPr/>
        </p:nvSpPr>
        <p:spPr>
          <a:xfrm>
            <a:off x="1684567" y="1128478"/>
            <a:ext cx="5865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Stylized, cartoony/toon, </a:t>
            </a:r>
            <a:r>
              <a:rPr lang="en-US" dirty="0" err="1">
                <a:solidFill>
                  <a:srgbClr val="FFFFFF"/>
                </a:solidFill>
              </a:rPr>
              <a:t>cel</a:t>
            </a:r>
            <a:r>
              <a:rPr lang="en-US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flipbook animations / Sub UV animations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4" y="1674423"/>
            <a:ext cx="4626349" cy="28067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985499"/>
            <a:ext cx="5252714" cy="15091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7" y="1674423"/>
            <a:ext cx="4476520" cy="2806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10456"/>
            <a:ext cx="9906000" cy="56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1143000" y="983698"/>
            <a:ext cx="9906000" cy="165495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061573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73" y="3061574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42337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1D0872E-A215-C34F-9C09-8636DE3C4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4111811"/>
          <a:ext cx="5120713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060240" imgH="6628320" progId="">
                  <p:embed/>
                </p:oleObj>
              </mc:Choice>
              <mc:Fallback>
                <p:oleObj r:id="rId2" imgW="15060240" imgH="66283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1D0872E-A215-C34F-9C09-8636DE3C4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8587" y="4111811"/>
                        <a:ext cx="5120713" cy="224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A892E5C-CDB3-4DCB-2EC1-C1CCAE012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1930584"/>
          <a:ext cx="5135249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225120" imgH="6107760" progId="">
                  <p:embed/>
                </p:oleObj>
              </mc:Choice>
              <mc:Fallback>
                <p:oleObj r:id="rId4" imgW="15225120" imgH="61077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BA892E5C-CDB3-4DCB-2EC1-C1CCAE012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8587" y="1930584"/>
                        <a:ext cx="5135249" cy="205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1E68A7A-4418-96A5-2BD8-FAA20B7266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8275" y="1799201"/>
          <a:ext cx="4257675" cy="469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656840" imgH="8469720" progId="">
                  <p:embed/>
                </p:oleObj>
              </mc:Choice>
              <mc:Fallback>
                <p:oleObj r:id="rId6" imgW="7656840" imgH="8469720" progId="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21E68A7A-4418-96A5-2BD8-FAA20B7266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8275" y="1799201"/>
                        <a:ext cx="4257675" cy="4695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5CF8835-6A3E-898A-D116-CDE240D6E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5" y="4384141"/>
          <a:ext cx="4402675" cy="2313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174360" imgH="7999920" progId="">
                  <p:embed/>
                </p:oleObj>
              </mc:Choice>
              <mc:Fallback>
                <p:oleObj r:id="rId2" imgW="15174360" imgH="79999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5CF8835-6A3E-898A-D116-CDE240D6E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0185" y="4384141"/>
                        <a:ext cx="4402675" cy="2313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4B3E6B5E-7F6D-C2FC-0BBD-BCE48C3C2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4" y="2450709"/>
          <a:ext cx="4402675" cy="187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123600" imgH="6463440" progId="">
                  <p:embed/>
                </p:oleObj>
              </mc:Choice>
              <mc:Fallback>
                <p:oleObj r:id="rId4" imgW="15123600" imgH="6463440" progId="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4B3E6B5E-7F6D-C2FC-0BBD-BCE48C3C29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0184" y="2450709"/>
                        <a:ext cx="4402675" cy="1877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559EA67-6D36-16F2-F031-CBED7EA8DA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1832" y="4278497"/>
          <a:ext cx="5161013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288840" imgH="6577560" progId="">
                  <p:embed/>
                </p:oleObj>
              </mc:Choice>
              <mc:Fallback>
                <p:oleObj r:id="rId6" imgW="15288840" imgH="65775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F559EA67-6D36-16F2-F031-CBED7EA8D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1832" y="4278497"/>
                        <a:ext cx="5161013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ED16BAD-FA4F-5F48-4AAE-5EDDB0FE1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8123" y="1256772"/>
          <a:ext cx="5148430" cy="293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250680" imgH="8710920" progId="">
                  <p:embed/>
                </p:oleObj>
              </mc:Choice>
              <mc:Fallback>
                <p:oleObj r:id="rId8" imgW="15250680" imgH="8710920" progId="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3ED16BAD-FA4F-5F48-4AAE-5EDDB0FE1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8123" y="1256772"/>
                        <a:ext cx="5148430" cy="293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6A6835B-5B9C-9489-FD09-5BDE89C12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3" y="891941"/>
          <a:ext cx="4402675" cy="1466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5136200" imgH="5053680" progId="">
                  <p:embed/>
                </p:oleObj>
              </mc:Choice>
              <mc:Fallback>
                <p:oleObj r:id="rId10" imgW="15136200" imgH="5053680" progId="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6A6835B-5B9C-9489-FD09-5BDE89C12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0183" y="891941"/>
                        <a:ext cx="4402675" cy="1466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563605C-F476-5AC2-1C16-6C7BA4456B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75" y="2217738"/>
          <a:ext cx="74866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971320" imgH="4850640" progId="">
                  <p:embed/>
                </p:oleObj>
              </mc:Choice>
              <mc:Fallback>
                <p:oleObj r:id="rId2" imgW="14971320" imgH="485064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F563605C-F476-5AC2-1C16-6C7BA4456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2675" y="2217738"/>
                        <a:ext cx="7486650" cy="241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3742"/>
            <a:ext cx="9906000" cy="67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0180"/>
            <a:ext cx="9906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4" y="0"/>
            <a:ext cx="771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4" y="0"/>
            <a:ext cx="7711612" cy="6858000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8" y="0"/>
            <a:ext cx="7721924" cy="6858000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4" y="0"/>
            <a:ext cx="771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400</Words>
  <Application>Microsoft Office PowerPoint</Application>
  <PresentationFormat>Breitbild</PresentationFormat>
  <Paragraphs>103</Paragraphs>
  <Slides>33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Apotek ExtraWide Black</vt:lpstr>
      <vt:lpstr>Arial</vt:lpstr>
      <vt:lpstr>Calibri</vt:lpstr>
      <vt:lpstr>Carbon Bold</vt:lpstr>
      <vt:lpstr>Carbon Regular</vt:lpstr>
      <vt:lpstr>Office Theme</vt:lpstr>
      <vt:lpstr>DYGHP?: ART BIBLE</vt:lpstr>
      <vt:lpstr>Inspiration Boards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Style Guide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UI</vt:lpstr>
      <vt:lpstr>UI Inspiration</vt:lpstr>
      <vt:lpstr>PowerPoint-Präsentation</vt:lpstr>
      <vt:lpstr>UI STYLE GUIDE</vt:lpstr>
      <vt:lpstr>UI DESIGN SYSTEM</vt:lpstr>
      <vt:lpstr>PowerPoint-Präsentation</vt:lpstr>
      <vt:lpstr>VFX</vt:lpstr>
      <vt:lpstr>PowerPoint-Präsentation</vt:lpstr>
      <vt:lpstr>PowerPoint-Präsentation</vt:lpstr>
      <vt:lpstr>PowerPoint-Präsentation</vt:lpstr>
      <vt:lpstr>Technical Details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Katharina Victor Huebner</cp:lastModifiedBy>
  <cp:revision>7</cp:revision>
  <dcterms:created xsi:type="dcterms:W3CDTF">2023-06-27T07:34:46Z</dcterms:created>
  <dcterms:modified xsi:type="dcterms:W3CDTF">2023-06-30T08:10:17Z</dcterms:modified>
</cp:coreProperties>
</file>